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77" r:id="rId25"/>
    <p:sldId id="278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2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9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4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2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7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0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5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7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0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12C4-0CAD-459A-94B9-9CB69331751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1D280-80D0-404C-ACBA-DA200548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5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566987"/>
            <a:ext cx="84582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09"/>
            <a:ext cx="12192000" cy="64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7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650"/>
            <a:ext cx="12192000" cy="62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91" y="0"/>
            <a:ext cx="5267325" cy="3905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954" y="1690688"/>
            <a:ext cx="60864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5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67" y="1027906"/>
            <a:ext cx="81724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5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10" y="885063"/>
            <a:ext cx="78867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4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09"/>
            <a:ext cx="12192000" cy="66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352"/>
            <a:ext cx="12192000" cy="44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514"/>
            <a:ext cx="12192000" cy="61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4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224"/>
            <a:ext cx="12192000" cy="374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5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21" y="1106424"/>
            <a:ext cx="8178704" cy="37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720"/>
            <a:ext cx="12192000" cy="48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93" y="1773936"/>
            <a:ext cx="7804970" cy="300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112284"/>
            <a:ext cx="8789611" cy="33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0"/>
            <a:ext cx="12192000" cy="66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4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92"/>
            <a:ext cx="12192000" cy="65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29" y="0"/>
            <a:ext cx="5949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59" y="0"/>
            <a:ext cx="5686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2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273"/>
            <a:ext cx="12192000" cy="62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03"/>
            <a:ext cx="12192000" cy="646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297"/>
            <a:ext cx="12192000" cy="35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408"/>
            <a:ext cx="12192000" cy="33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70"/>
            <a:ext cx="12192000" cy="679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770"/>
            <a:ext cx="12192000" cy="34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10"/>
            <a:ext cx="12192000" cy="62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4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782"/>
            <a:ext cx="12192000" cy="420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172"/>
            <a:ext cx="12192000" cy="57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5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747"/>
            <a:ext cx="12192000" cy="44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5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" y="0"/>
            <a:ext cx="1218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5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50"/>
            <a:ext cx="12192000" cy="67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54"/>
            <a:ext cx="12192000" cy="61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465"/>
            <a:ext cx="12192000" cy="591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80"/>
            <a:ext cx="12192000" cy="66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204"/>
            <a:ext cx="12192000" cy="56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81F0A20-2FA1-4602-8D59-97669EF3C583}"/>
</file>

<file path=customXml/itemProps2.xml><?xml version="1.0" encoding="utf-8"?>
<ds:datastoreItem xmlns:ds="http://schemas.openxmlformats.org/officeDocument/2006/customXml" ds:itemID="{8A722C90-6D01-4D9D-8421-A12235D33595}"/>
</file>

<file path=customXml/itemProps3.xml><?xml version="1.0" encoding="utf-8"?>
<ds:datastoreItem xmlns:ds="http://schemas.openxmlformats.org/officeDocument/2006/customXml" ds:itemID="{8C237500-D914-478B-8DE2-DF4379C3040D}"/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Dinuca</dc:creator>
  <cp:lastModifiedBy>Elena Dinuca</cp:lastModifiedBy>
  <cp:revision>25</cp:revision>
  <dcterms:created xsi:type="dcterms:W3CDTF">2020-11-10T20:26:29Z</dcterms:created>
  <dcterms:modified xsi:type="dcterms:W3CDTF">2020-11-11T11:37:14Z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